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2.xml.rels><?xml version="1.0" encoding="UTF-8" standalone="yes"?>
<Relationships xmlns="http://schemas.openxmlformats.org/package/2006/relationships"><Relationship Id="rId1" Type="http://schemas.openxmlformats.org/officeDocument/2006/relationships/hyperlink" Target="http://archivio.invalsi.it/web-est/ones-norme99/ones-norme-cdrom/EsameDL_29794__Articolo_315__Integraz.htm"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archivio.invalsi.it/web-est/ones-norme99/ones-norme-cdrom/EsameDL_29794__Articolo_315__Integraz.htm"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5B967B-860F-4FB7-816C-577FC770CB35}"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it-IT"/>
        </a:p>
      </dgm:t>
    </dgm:pt>
    <dgm:pt modelId="{511F3597-5C40-4D26-8CA8-6AE775F01622}">
      <dgm:prSet custT="1">
        <dgm:style>
          <a:lnRef idx="3">
            <a:schemeClr val="lt1"/>
          </a:lnRef>
          <a:fillRef idx="1">
            <a:schemeClr val="accent1"/>
          </a:fillRef>
          <a:effectRef idx="1">
            <a:schemeClr val="accent1"/>
          </a:effectRef>
          <a:fontRef idx="minor">
            <a:schemeClr val="lt1"/>
          </a:fontRef>
        </dgm:style>
      </dgm:prSet>
      <dgm:spPr/>
      <dgm:t>
        <a:bodyPr/>
        <a:lstStyle/>
        <a:p>
          <a:pPr rtl="0"/>
          <a:r>
            <a:rPr lang="it-IT" sz="2000" dirty="0" smtClean="0">
              <a:solidFill>
                <a:schemeClr val="accent2">
                  <a:lumMod val="50000"/>
                </a:schemeClr>
              </a:solidFill>
            </a:rPr>
            <a:t>Il </a:t>
          </a:r>
          <a:r>
            <a:rPr lang="it-IT" sz="2000" u="sng" dirty="0" smtClean="0">
              <a:solidFill>
                <a:schemeClr val="accent2">
                  <a:lumMod val="50000"/>
                </a:schemeClr>
              </a:solidFill>
            </a:rPr>
            <a:t>consiglio di intersezione nella scuola dell’ infanzia            </a:t>
          </a:r>
          <a:r>
            <a:rPr lang="it-IT" sz="2000" u="none" dirty="0" smtClean="0">
              <a:solidFill>
                <a:schemeClr val="accent2">
                  <a:lumMod val="50000"/>
                </a:schemeClr>
              </a:solidFill>
            </a:rPr>
            <a:t>dai </a:t>
          </a:r>
          <a:r>
            <a:rPr lang="it-IT" sz="2000" u="sng" dirty="0" smtClean="0">
              <a:solidFill>
                <a:schemeClr val="accent2">
                  <a:lumMod val="50000"/>
                </a:schemeClr>
              </a:solidFill>
            </a:rPr>
            <a:t>          </a:t>
          </a:r>
          <a:r>
            <a:rPr lang="it-IT" sz="2000" dirty="0" smtClean="0">
              <a:solidFill>
                <a:schemeClr val="accent2">
                  <a:lumMod val="50000"/>
                </a:schemeClr>
              </a:solidFill>
            </a:rPr>
            <a:t>docenti delle sezioni dello stesso plesso </a:t>
          </a:r>
          <a:endParaRPr lang="it-IT" sz="2000" dirty="0">
            <a:solidFill>
              <a:schemeClr val="accent2">
                <a:lumMod val="50000"/>
              </a:schemeClr>
            </a:solidFill>
          </a:endParaRPr>
        </a:p>
      </dgm:t>
    </dgm:pt>
    <dgm:pt modelId="{79BC8470-C540-4188-9A95-112E67479D2D}" type="parTrans" cxnId="{AFFDABA7-9798-430E-979C-62961C8411D9}">
      <dgm:prSet/>
      <dgm:spPr/>
      <dgm:t>
        <a:bodyPr/>
        <a:lstStyle/>
        <a:p>
          <a:endParaRPr lang="it-IT"/>
        </a:p>
      </dgm:t>
    </dgm:pt>
    <dgm:pt modelId="{507AD36A-2171-46F5-87D3-DFEF2E90AD77}" type="sibTrans" cxnId="{AFFDABA7-9798-430E-979C-62961C8411D9}">
      <dgm:prSet/>
      <dgm:spPr/>
      <dgm:t>
        <a:bodyPr/>
        <a:lstStyle/>
        <a:p>
          <a:endParaRPr lang="it-IT"/>
        </a:p>
      </dgm:t>
    </dgm:pt>
    <dgm:pt modelId="{B7B1CB9F-EB40-4CD4-B5F0-46A454FC9807}">
      <dgm:prSet custT="1">
        <dgm:style>
          <a:lnRef idx="3">
            <a:schemeClr val="lt1"/>
          </a:lnRef>
          <a:fillRef idx="1">
            <a:schemeClr val="accent1"/>
          </a:fillRef>
          <a:effectRef idx="1">
            <a:schemeClr val="accent1"/>
          </a:effectRef>
          <a:fontRef idx="minor">
            <a:schemeClr val="lt1"/>
          </a:fontRef>
        </dgm:style>
      </dgm:prSet>
      <dgm:spPr/>
      <dgm:t>
        <a:bodyPr/>
        <a:lstStyle/>
        <a:p>
          <a:pPr rtl="0"/>
          <a:r>
            <a:rPr lang="it-IT" sz="1800" dirty="0" smtClean="0">
              <a:solidFill>
                <a:schemeClr val="accent2">
                  <a:lumMod val="75000"/>
                </a:schemeClr>
              </a:solidFill>
            </a:rPr>
            <a:t>il </a:t>
          </a:r>
          <a:r>
            <a:rPr lang="it-IT" sz="1800" u="sng" dirty="0" smtClean="0">
              <a:solidFill>
                <a:schemeClr val="accent2">
                  <a:lumMod val="75000"/>
                </a:schemeClr>
              </a:solidFill>
            </a:rPr>
            <a:t>consiglio di interclasse nelle scuole primaria                      </a:t>
          </a:r>
          <a:r>
            <a:rPr lang="it-IT" sz="1800" dirty="0" smtClean="0">
              <a:solidFill>
                <a:schemeClr val="accent2">
                  <a:lumMod val="75000"/>
                </a:schemeClr>
              </a:solidFill>
            </a:rPr>
            <a:t>dai docenti dei gruppi di classi parallele o dello stesso ciclo o dello stesso plesso nella scuola primaria </a:t>
          </a:r>
          <a:endParaRPr lang="it-IT" sz="1800" dirty="0">
            <a:solidFill>
              <a:schemeClr val="accent2">
                <a:lumMod val="75000"/>
              </a:schemeClr>
            </a:solidFill>
          </a:endParaRPr>
        </a:p>
      </dgm:t>
    </dgm:pt>
    <dgm:pt modelId="{32637722-447E-4AD9-835D-B1FD59FCBD79}" type="parTrans" cxnId="{9ADDE263-EB68-48F0-BA3E-FE77AE1B9CB2}">
      <dgm:prSet/>
      <dgm:spPr/>
      <dgm:t>
        <a:bodyPr/>
        <a:lstStyle/>
        <a:p>
          <a:endParaRPr lang="it-IT"/>
        </a:p>
      </dgm:t>
    </dgm:pt>
    <dgm:pt modelId="{9AC6FAF7-93BF-4A7F-BFF4-9F3945608D52}" type="sibTrans" cxnId="{9ADDE263-EB68-48F0-BA3E-FE77AE1B9CB2}">
      <dgm:prSet/>
      <dgm:spPr/>
      <dgm:t>
        <a:bodyPr/>
        <a:lstStyle/>
        <a:p>
          <a:endParaRPr lang="it-IT"/>
        </a:p>
      </dgm:t>
    </dgm:pt>
    <dgm:pt modelId="{A8CC2A23-7F2B-458C-8DDA-8B5E17DDA901}">
      <dgm:prSet custT="1">
        <dgm:style>
          <a:lnRef idx="3">
            <a:schemeClr val="lt1"/>
          </a:lnRef>
          <a:fillRef idx="1">
            <a:schemeClr val="accent1"/>
          </a:fillRef>
          <a:effectRef idx="1">
            <a:schemeClr val="accent1"/>
          </a:effectRef>
          <a:fontRef idx="minor">
            <a:schemeClr val="lt1"/>
          </a:fontRef>
        </dgm:style>
      </dgm:prSet>
      <dgm:spPr/>
      <dgm:t>
        <a:bodyPr/>
        <a:lstStyle/>
        <a:p>
          <a:pPr rtl="0"/>
          <a:r>
            <a:rPr lang="it-IT" sz="1600" dirty="0" smtClean="0">
              <a:solidFill>
                <a:schemeClr val="accent2">
                  <a:lumMod val="50000"/>
                </a:schemeClr>
              </a:solidFill>
            </a:rPr>
            <a:t>il </a:t>
          </a:r>
          <a:r>
            <a:rPr lang="it-IT" sz="1600" u="sng" dirty="0" smtClean="0">
              <a:solidFill>
                <a:schemeClr val="accent2">
                  <a:lumMod val="50000"/>
                </a:schemeClr>
              </a:solidFill>
            </a:rPr>
            <a:t>consiglio di classe nella scuola secondaria di primo grado                         </a:t>
          </a:r>
          <a:r>
            <a:rPr lang="it-IT" sz="1600" dirty="0" smtClean="0">
              <a:solidFill>
                <a:schemeClr val="accent2">
                  <a:lumMod val="50000"/>
                </a:schemeClr>
              </a:solidFill>
            </a:rPr>
            <a:t>dai docenti di ogni singola classe </a:t>
          </a:r>
          <a:r>
            <a:rPr lang="it-IT" sz="1600" smtClean="0">
              <a:solidFill>
                <a:schemeClr val="accent2">
                  <a:lumMod val="50000"/>
                </a:schemeClr>
              </a:solidFill>
            </a:rPr>
            <a:t>nella scuola</a:t>
          </a:r>
          <a:endParaRPr lang="it-IT" sz="1600" dirty="0">
            <a:solidFill>
              <a:schemeClr val="accent2">
                <a:lumMod val="50000"/>
              </a:schemeClr>
            </a:solidFill>
          </a:endParaRPr>
        </a:p>
      </dgm:t>
    </dgm:pt>
    <dgm:pt modelId="{52F3B76C-B485-4401-A7CE-CB8BF2DF8FF7}" type="parTrans" cxnId="{2C3A536E-86EB-45E2-9FC1-87CF5ED645F6}">
      <dgm:prSet/>
      <dgm:spPr/>
      <dgm:t>
        <a:bodyPr/>
        <a:lstStyle/>
        <a:p>
          <a:endParaRPr lang="it-IT"/>
        </a:p>
      </dgm:t>
    </dgm:pt>
    <dgm:pt modelId="{17D91710-DD3B-428D-8F63-1ED03B614500}" type="sibTrans" cxnId="{2C3A536E-86EB-45E2-9FC1-87CF5ED645F6}">
      <dgm:prSet/>
      <dgm:spPr/>
      <dgm:t>
        <a:bodyPr/>
        <a:lstStyle/>
        <a:p>
          <a:endParaRPr lang="it-IT"/>
        </a:p>
      </dgm:t>
    </dgm:pt>
    <dgm:pt modelId="{873C8185-808A-4724-B94B-1F616759477C}" type="pres">
      <dgm:prSet presAssocID="{BA5B967B-860F-4FB7-816C-577FC770CB35}" presName="CompostProcess" presStyleCnt="0">
        <dgm:presLayoutVars>
          <dgm:dir/>
          <dgm:resizeHandles val="exact"/>
        </dgm:presLayoutVars>
      </dgm:prSet>
      <dgm:spPr/>
      <dgm:t>
        <a:bodyPr/>
        <a:lstStyle/>
        <a:p>
          <a:endParaRPr lang="it-IT"/>
        </a:p>
      </dgm:t>
    </dgm:pt>
    <dgm:pt modelId="{C02EB792-4E1E-4164-930F-E99E4BA76092}" type="pres">
      <dgm:prSet presAssocID="{BA5B967B-860F-4FB7-816C-577FC770CB35}" presName="arrow" presStyleLbl="bgShp" presStyleIdx="0" presStyleCnt="1"/>
      <dgm:spPr/>
    </dgm:pt>
    <dgm:pt modelId="{B0E3DE16-79CC-421E-8C8B-5D3176A1000A}" type="pres">
      <dgm:prSet presAssocID="{BA5B967B-860F-4FB7-816C-577FC770CB35}" presName="linearProcess" presStyleCnt="0"/>
      <dgm:spPr/>
    </dgm:pt>
    <dgm:pt modelId="{FE3E28C8-FD09-4D4E-B5DD-53CEEA22610F}" type="pres">
      <dgm:prSet presAssocID="{511F3597-5C40-4D26-8CA8-6AE775F01622}" presName="textNode" presStyleLbl="node1" presStyleIdx="0" presStyleCnt="3" custScaleY="250000">
        <dgm:presLayoutVars>
          <dgm:bulletEnabled val="1"/>
        </dgm:presLayoutVars>
      </dgm:prSet>
      <dgm:spPr/>
      <dgm:t>
        <a:bodyPr/>
        <a:lstStyle/>
        <a:p>
          <a:endParaRPr lang="it-IT"/>
        </a:p>
      </dgm:t>
    </dgm:pt>
    <dgm:pt modelId="{5C4756C5-E8BE-4676-B90D-34D59D097847}" type="pres">
      <dgm:prSet presAssocID="{507AD36A-2171-46F5-87D3-DFEF2E90AD77}" presName="sibTrans" presStyleCnt="0"/>
      <dgm:spPr/>
    </dgm:pt>
    <dgm:pt modelId="{74C35140-B535-4769-ABC8-57D07D23B60F}" type="pres">
      <dgm:prSet presAssocID="{B7B1CB9F-EB40-4CD4-B5F0-46A454FC9807}" presName="textNode" presStyleLbl="node1" presStyleIdx="1" presStyleCnt="3" custScaleY="250000">
        <dgm:presLayoutVars>
          <dgm:bulletEnabled val="1"/>
        </dgm:presLayoutVars>
      </dgm:prSet>
      <dgm:spPr/>
      <dgm:t>
        <a:bodyPr/>
        <a:lstStyle/>
        <a:p>
          <a:endParaRPr lang="it-IT"/>
        </a:p>
      </dgm:t>
    </dgm:pt>
    <dgm:pt modelId="{3299E989-2691-4F75-9403-341F614E51C9}" type="pres">
      <dgm:prSet presAssocID="{9AC6FAF7-93BF-4A7F-BFF4-9F3945608D52}" presName="sibTrans" presStyleCnt="0"/>
      <dgm:spPr/>
    </dgm:pt>
    <dgm:pt modelId="{B76CF8FC-3ABF-424C-92D4-A11927CBD537}" type="pres">
      <dgm:prSet presAssocID="{A8CC2A23-7F2B-458C-8DDA-8B5E17DDA901}" presName="textNode" presStyleLbl="node1" presStyleIdx="2" presStyleCnt="3" custScaleY="250000">
        <dgm:presLayoutVars>
          <dgm:bulletEnabled val="1"/>
        </dgm:presLayoutVars>
      </dgm:prSet>
      <dgm:spPr/>
      <dgm:t>
        <a:bodyPr/>
        <a:lstStyle/>
        <a:p>
          <a:endParaRPr lang="it-IT"/>
        </a:p>
      </dgm:t>
    </dgm:pt>
  </dgm:ptLst>
  <dgm:cxnLst>
    <dgm:cxn modelId="{CDA1B34A-53FB-45BE-B354-9EF271C6B788}" type="presOf" srcId="{511F3597-5C40-4D26-8CA8-6AE775F01622}" destId="{FE3E28C8-FD09-4D4E-B5DD-53CEEA22610F}" srcOrd="0" destOrd="0" presId="urn:microsoft.com/office/officeart/2005/8/layout/hProcess9"/>
    <dgm:cxn modelId="{0300C897-C257-451A-8982-BA0E9FBB8D43}" type="presOf" srcId="{A8CC2A23-7F2B-458C-8DDA-8B5E17DDA901}" destId="{B76CF8FC-3ABF-424C-92D4-A11927CBD537}" srcOrd="0" destOrd="0" presId="urn:microsoft.com/office/officeart/2005/8/layout/hProcess9"/>
    <dgm:cxn modelId="{64FF248B-6E10-4231-B698-299DB361F14E}" type="presOf" srcId="{B7B1CB9F-EB40-4CD4-B5F0-46A454FC9807}" destId="{74C35140-B535-4769-ABC8-57D07D23B60F}" srcOrd="0" destOrd="0" presId="urn:microsoft.com/office/officeart/2005/8/layout/hProcess9"/>
    <dgm:cxn modelId="{9ADDE263-EB68-48F0-BA3E-FE77AE1B9CB2}" srcId="{BA5B967B-860F-4FB7-816C-577FC770CB35}" destId="{B7B1CB9F-EB40-4CD4-B5F0-46A454FC9807}" srcOrd="1" destOrd="0" parTransId="{32637722-447E-4AD9-835D-B1FD59FCBD79}" sibTransId="{9AC6FAF7-93BF-4A7F-BFF4-9F3945608D52}"/>
    <dgm:cxn modelId="{78593E75-665C-425D-BCD8-2BEE11BFA810}" type="presOf" srcId="{BA5B967B-860F-4FB7-816C-577FC770CB35}" destId="{873C8185-808A-4724-B94B-1F616759477C}" srcOrd="0" destOrd="0" presId="urn:microsoft.com/office/officeart/2005/8/layout/hProcess9"/>
    <dgm:cxn modelId="{AFFDABA7-9798-430E-979C-62961C8411D9}" srcId="{BA5B967B-860F-4FB7-816C-577FC770CB35}" destId="{511F3597-5C40-4D26-8CA8-6AE775F01622}" srcOrd="0" destOrd="0" parTransId="{79BC8470-C540-4188-9A95-112E67479D2D}" sibTransId="{507AD36A-2171-46F5-87D3-DFEF2E90AD77}"/>
    <dgm:cxn modelId="{2C3A536E-86EB-45E2-9FC1-87CF5ED645F6}" srcId="{BA5B967B-860F-4FB7-816C-577FC770CB35}" destId="{A8CC2A23-7F2B-458C-8DDA-8B5E17DDA901}" srcOrd="2" destOrd="0" parTransId="{52F3B76C-B485-4401-A7CE-CB8BF2DF8FF7}" sibTransId="{17D91710-DD3B-428D-8F63-1ED03B614500}"/>
    <dgm:cxn modelId="{449C353D-3CB7-4EC3-A9C1-C77E15219376}" type="presParOf" srcId="{873C8185-808A-4724-B94B-1F616759477C}" destId="{C02EB792-4E1E-4164-930F-E99E4BA76092}" srcOrd="0" destOrd="0" presId="urn:microsoft.com/office/officeart/2005/8/layout/hProcess9"/>
    <dgm:cxn modelId="{733FD1B6-92A3-402D-A139-3DD6DE831EF7}" type="presParOf" srcId="{873C8185-808A-4724-B94B-1F616759477C}" destId="{B0E3DE16-79CC-421E-8C8B-5D3176A1000A}" srcOrd="1" destOrd="0" presId="urn:microsoft.com/office/officeart/2005/8/layout/hProcess9"/>
    <dgm:cxn modelId="{C3A8FDCC-60F9-42C8-ACA5-E523EFD9D943}" type="presParOf" srcId="{B0E3DE16-79CC-421E-8C8B-5D3176A1000A}" destId="{FE3E28C8-FD09-4D4E-B5DD-53CEEA22610F}" srcOrd="0" destOrd="0" presId="urn:microsoft.com/office/officeart/2005/8/layout/hProcess9"/>
    <dgm:cxn modelId="{03D7E218-CCFD-4AB2-A467-4855304036BD}" type="presParOf" srcId="{B0E3DE16-79CC-421E-8C8B-5D3176A1000A}" destId="{5C4756C5-E8BE-4676-B90D-34D59D097847}" srcOrd="1" destOrd="0" presId="urn:microsoft.com/office/officeart/2005/8/layout/hProcess9"/>
    <dgm:cxn modelId="{F287FEF5-D9E6-4969-846D-CE28CCC75434}" type="presParOf" srcId="{B0E3DE16-79CC-421E-8C8B-5D3176A1000A}" destId="{74C35140-B535-4769-ABC8-57D07D23B60F}" srcOrd="2" destOrd="0" presId="urn:microsoft.com/office/officeart/2005/8/layout/hProcess9"/>
    <dgm:cxn modelId="{DC69B0F5-8D41-4DC6-8922-7ED0BA9ED6C2}" type="presParOf" srcId="{B0E3DE16-79CC-421E-8C8B-5D3176A1000A}" destId="{3299E989-2691-4F75-9403-341F614E51C9}" srcOrd="3" destOrd="0" presId="urn:microsoft.com/office/officeart/2005/8/layout/hProcess9"/>
    <dgm:cxn modelId="{84725F04-9773-4149-8F36-28DC48C91693}" type="presParOf" srcId="{B0E3DE16-79CC-421E-8C8B-5D3176A1000A}" destId="{B76CF8FC-3ABF-424C-92D4-A11927CBD537}"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8A2E9D-435D-47AB-8D04-7C838DE4BD4F}"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it-IT"/>
        </a:p>
      </dgm:t>
    </dgm:pt>
    <dgm:pt modelId="{FC8CF4AD-1100-4236-B38A-5DD5E816C621}">
      <dgm:prSet custT="1"/>
      <dgm:spPr/>
      <dgm:t>
        <a:bodyPr/>
        <a:lstStyle/>
        <a:p>
          <a:pPr rtl="0"/>
          <a:r>
            <a:rPr lang="it-IT" sz="1800" dirty="0" smtClean="0">
              <a:solidFill>
                <a:schemeClr val="accent2">
                  <a:lumMod val="50000"/>
                </a:schemeClr>
              </a:solidFill>
            </a:rPr>
            <a:t>A) nella scuola infanzia e nella scuola primaria, per ciascuna delle sezioni o delle classi interessate un rappresentante eletto dai genitori degli alunni iscritti; </a:t>
          </a:r>
          <a:endParaRPr lang="it-IT" sz="1800" dirty="0">
            <a:solidFill>
              <a:schemeClr val="accent2">
                <a:lumMod val="50000"/>
              </a:schemeClr>
            </a:solidFill>
          </a:endParaRPr>
        </a:p>
      </dgm:t>
    </dgm:pt>
    <dgm:pt modelId="{6B5182FC-635D-4656-9C40-A32335BD2251}" type="parTrans" cxnId="{8A33BC67-B8E2-4E33-AAD7-0568FD4A104F}">
      <dgm:prSet/>
      <dgm:spPr/>
      <dgm:t>
        <a:bodyPr/>
        <a:lstStyle/>
        <a:p>
          <a:endParaRPr lang="it-IT"/>
        </a:p>
      </dgm:t>
    </dgm:pt>
    <dgm:pt modelId="{CD12C780-36C9-4488-B221-E931AF72C3E8}" type="sibTrans" cxnId="{8A33BC67-B8E2-4E33-AAD7-0568FD4A104F}">
      <dgm:prSet/>
      <dgm:spPr/>
      <dgm:t>
        <a:bodyPr/>
        <a:lstStyle/>
        <a:p>
          <a:endParaRPr lang="it-IT"/>
        </a:p>
      </dgm:t>
    </dgm:pt>
    <dgm:pt modelId="{A66D7F3E-A312-43B8-9CB0-814AAB9A7B50}">
      <dgm:prSet custT="1"/>
      <dgm:spPr/>
      <dgm:t>
        <a:bodyPr/>
        <a:lstStyle/>
        <a:p>
          <a:pPr rtl="0"/>
          <a:r>
            <a:rPr lang="it-IT" sz="2000" dirty="0" smtClean="0">
              <a:solidFill>
                <a:schemeClr val="accent2">
                  <a:lumMod val="50000"/>
                </a:schemeClr>
              </a:solidFill>
            </a:rPr>
            <a:t>B) nella scuola secondaria, quattro rappresentanti eletti dai genitori degli alunni iscritti alla classe; </a:t>
          </a:r>
          <a:endParaRPr lang="it-IT" sz="2000" dirty="0">
            <a:solidFill>
              <a:schemeClr val="accent2">
                <a:lumMod val="50000"/>
              </a:schemeClr>
            </a:solidFill>
          </a:endParaRPr>
        </a:p>
      </dgm:t>
    </dgm:pt>
    <dgm:pt modelId="{1666E422-8D33-4B07-AEC5-77D180A2F2EF}" type="parTrans" cxnId="{BC7564A1-08DE-411D-B0B0-8B87B01A75BB}">
      <dgm:prSet/>
      <dgm:spPr/>
      <dgm:t>
        <a:bodyPr/>
        <a:lstStyle/>
        <a:p>
          <a:endParaRPr lang="it-IT"/>
        </a:p>
      </dgm:t>
    </dgm:pt>
    <dgm:pt modelId="{68BC520B-8FB4-4F6D-8792-C71A8500943D}" type="sibTrans" cxnId="{BC7564A1-08DE-411D-B0B0-8B87B01A75BB}">
      <dgm:prSet/>
      <dgm:spPr/>
      <dgm:t>
        <a:bodyPr/>
        <a:lstStyle/>
        <a:p>
          <a:endParaRPr lang="it-IT"/>
        </a:p>
      </dgm:t>
    </dgm:pt>
    <dgm:pt modelId="{741A26D6-1845-4381-AF35-28E2791F29D6}">
      <dgm:prSet custT="1"/>
      <dgm:spPr/>
      <dgm:t>
        <a:bodyPr/>
        <a:lstStyle/>
        <a:p>
          <a:pPr rtl="0"/>
          <a:r>
            <a:rPr lang="it-IT" sz="2000" dirty="0" smtClean="0">
              <a:solidFill>
                <a:schemeClr val="accent2">
                  <a:lumMod val="50000"/>
                </a:schemeClr>
              </a:solidFill>
            </a:rPr>
            <a:t>C) anche i docenti di sostegno che ai sensi dell'</a:t>
          </a:r>
          <a:r>
            <a:rPr lang="it-IT" sz="2000" dirty="0" smtClean="0">
              <a:solidFill>
                <a:schemeClr val="accent2">
                  <a:lumMod val="50000"/>
                </a:schemeClr>
              </a:solidFill>
              <a:hlinkClick xmlns:r="http://schemas.openxmlformats.org/officeDocument/2006/relationships" r:id="rId1"/>
            </a:rPr>
            <a:t>articolo 315</a:t>
          </a:r>
          <a:r>
            <a:rPr lang="it-IT" sz="2000" dirty="0" smtClean="0">
              <a:solidFill>
                <a:schemeClr val="accent2">
                  <a:lumMod val="50000"/>
                </a:schemeClr>
              </a:solidFill>
            </a:rPr>
            <a:t>, comma 5, sono contitolari delle classi interessate</a:t>
          </a:r>
          <a:endParaRPr lang="it-IT" sz="2000" dirty="0">
            <a:solidFill>
              <a:schemeClr val="accent2">
                <a:lumMod val="50000"/>
              </a:schemeClr>
            </a:solidFill>
          </a:endParaRPr>
        </a:p>
      </dgm:t>
    </dgm:pt>
    <dgm:pt modelId="{241050F3-2DA6-4B96-8D4F-0072785918CA}" type="parTrans" cxnId="{B78122BF-4D70-4A9E-A116-32D88B08740E}">
      <dgm:prSet/>
      <dgm:spPr/>
      <dgm:t>
        <a:bodyPr/>
        <a:lstStyle/>
        <a:p>
          <a:endParaRPr lang="it-IT"/>
        </a:p>
      </dgm:t>
    </dgm:pt>
    <dgm:pt modelId="{AB7DE5DF-5896-437A-8707-EDF3800E077B}" type="sibTrans" cxnId="{B78122BF-4D70-4A9E-A116-32D88B08740E}">
      <dgm:prSet/>
      <dgm:spPr/>
      <dgm:t>
        <a:bodyPr/>
        <a:lstStyle/>
        <a:p>
          <a:endParaRPr lang="it-IT"/>
        </a:p>
      </dgm:t>
    </dgm:pt>
    <dgm:pt modelId="{79A223DF-9F38-4CCA-867D-5BDA902E4F2A}">
      <dgm:prSet/>
      <dgm:spPr/>
      <dgm:t>
        <a:bodyPr/>
        <a:lstStyle/>
        <a:p>
          <a:pPr rtl="0"/>
          <a:r>
            <a:rPr lang="it-IT" dirty="0" smtClean="0">
              <a:solidFill>
                <a:schemeClr val="accent2">
                  <a:lumMod val="50000"/>
                </a:schemeClr>
              </a:solidFill>
            </a:rPr>
            <a:t>D) Alle riunioni del Consiglio può, inoltre, partecipare (qualora non ne faccia già parte) un rappresentante dei genitori degli alunni figli di lavoratori stranieri residenti in Italia che abbiano la cittadinanza in uno dei Paesi membri della Comunità Europea (art. 5 del T.U. n. 297/1994).</a:t>
          </a:r>
          <a:endParaRPr lang="it-IT" dirty="0">
            <a:solidFill>
              <a:schemeClr val="accent2">
                <a:lumMod val="50000"/>
              </a:schemeClr>
            </a:solidFill>
          </a:endParaRPr>
        </a:p>
      </dgm:t>
    </dgm:pt>
    <dgm:pt modelId="{721859DE-36F6-420D-85C6-8015F8BE463C}" type="parTrans" cxnId="{D0CD6C2C-AC9F-42CD-849E-1374B8EDDC41}">
      <dgm:prSet/>
      <dgm:spPr/>
      <dgm:t>
        <a:bodyPr/>
        <a:lstStyle/>
        <a:p>
          <a:endParaRPr lang="it-IT"/>
        </a:p>
      </dgm:t>
    </dgm:pt>
    <dgm:pt modelId="{20E07430-B5EC-4589-8A05-94DCBEC778A0}" type="sibTrans" cxnId="{D0CD6C2C-AC9F-42CD-849E-1374B8EDDC41}">
      <dgm:prSet/>
      <dgm:spPr/>
      <dgm:t>
        <a:bodyPr/>
        <a:lstStyle/>
        <a:p>
          <a:endParaRPr lang="it-IT"/>
        </a:p>
      </dgm:t>
    </dgm:pt>
    <dgm:pt modelId="{A62301B8-7ECF-4F9A-805A-74CAB6E7FDB5}" type="pres">
      <dgm:prSet presAssocID="{058A2E9D-435D-47AB-8D04-7C838DE4BD4F}" presName="diagram" presStyleCnt="0">
        <dgm:presLayoutVars>
          <dgm:dir/>
          <dgm:resizeHandles val="exact"/>
        </dgm:presLayoutVars>
      </dgm:prSet>
      <dgm:spPr/>
      <dgm:t>
        <a:bodyPr/>
        <a:lstStyle/>
        <a:p>
          <a:endParaRPr lang="it-IT"/>
        </a:p>
      </dgm:t>
    </dgm:pt>
    <dgm:pt modelId="{BCDE52CD-3CAC-4077-AEDB-379D3ED37AD7}" type="pres">
      <dgm:prSet presAssocID="{FC8CF4AD-1100-4236-B38A-5DD5E816C621}" presName="node" presStyleLbl="node1" presStyleIdx="0" presStyleCnt="4">
        <dgm:presLayoutVars>
          <dgm:bulletEnabled val="1"/>
        </dgm:presLayoutVars>
      </dgm:prSet>
      <dgm:spPr/>
      <dgm:t>
        <a:bodyPr/>
        <a:lstStyle/>
        <a:p>
          <a:endParaRPr lang="it-IT"/>
        </a:p>
      </dgm:t>
    </dgm:pt>
    <dgm:pt modelId="{FF2161DF-BE3F-4D24-8011-83A1066D7A30}" type="pres">
      <dgm:prSet presAssocID="{CD12C780-36C9-4488-B221-E931AF72C3E8}" presName="sibTrans" presStyleCnt="0"/>
      <dgm:spPr/>
    </dgm:pt>
    <dgm:pt modelId="{0A6688CD-A295-4FF5-851F-84374DCD297A}" type="pres">
      <dgm:prSet presAssocID="{A66D7F3E-A312-43B8-9CB0-814AAB9A7B50}" presName="node" presStyleLbl="node1" presStyleIdx="1" presStyleCnt="4">
        <dgm:presLayoutVars>
          <dgm:bulletEnabled val="1"/>
        </dgm:presLayoutVars>
      </dgm:prSet>
      <dgm:spPr/>
      <dgm:t>
        <a:bodyPr/>
        <a:lstStyle/>
        <a:p>
          <a:endParaRPr lang="it-IT"/>
        </a:p>
      </dgm:t>
    </dgm:pt>
    <dgm:pt modelId="{4E64F826-38A2-4739-9737-B360D5C7E93C}" type="pres">
      <dgm:prSet presAssocID="{68BC520B-8FB4-4F6D-8792-C71A8500943D}" presName="sibTrans" presStyleCnt="0"/>
      <dgm:spPr/>
    </dgm:pt>
    <dgm:pt modelId="{D63437DE-6651-4BC0-8976-4750733D3A02}" type="pres">
      <dgm:prSet presAssocID="{741A26D6-1845-4381-AF35-28E2791F29D6}" presName="node" presStyleLbl="node1" presStyleIdx="2" presStyleCnt="4">
        <dgm:presLayoutVars>
          <dgm:bulletEnabled val="1"/>
        </dgm:presLayoutVars>
      </dgm:prSet>
      <dgm:spPr/>
      <dgm:t>
        <a:bodyPr/>
        <a:lstStyle/>
        <a:p>
          <a:endParaRPr lang="it-IT"/>
        </a:p>
      </dgm:t>
    </dgm:pt>
    <dgm:pt modelId="{73BF39DA-5BAD-47FB-8B7E-472DD6C7AAB9}" type="pres">
      <dgm:prSet presAssocID="{AB7DE5DF-5896-437A-8707-EDF3800E077B}" presName="sibTrans" presStyleCnt="0"/>
      <dgm:spPr/>
    </dgm:pt>
    <dgm:pt modelId="{5E9848DD-9969-40F1-BD6E-11B9BE9EA831}" type="pres">
      <dgm:prSet presAssocID="{79A223DF-9F38-4CCA-867D-5BDA902E4F2A}" presName="node" presStyleLbl="node1" presStyleIdx="3" presStyleCnt="4">
        <dgm:presLayoutVars>
          <dgm:bulletEnabled val="1"/>
        </dgm:presLayoutVars>
      </dgm:prSet>
      <dgm:spPr/>
      <dgm:t>
        <a:bodyPr/>
        <a:lstStyle/>
        <a:p>
          <a:endParaRPr lang="it-IT"/>
        </a:p>
      </dgm:t>
    </dgm:pt>
  </dgm:ptLst>
  <dgm:cxnLst>
    <dgm:cxn modelId="{F9DEA8E4-0FDC-4711-9580-9B448762A726}" type="presOf" srcId="{741A26D6-1845-4381-AF35-28E2791F29D6}" destId="{D63437DE-6651-4BC0-8976-4750733D3A02}" srcOrd="0" destOrd="0" presId="urn:microsoft.com/office/officeart/2005/8/layout/default"/>
    <dgm:cxn modelId="{D0CD6C2C-AC9F-42CD-849E-1374B8EDDC41}" srcId="{058A2E9D-435D-47AB-8D04-7C838DE4BD4F}" destId="{79A223DF-9F38-4CCA-867D-5BDA902E4F2A}" srcOrd="3" destOrd="0" parTransId="{721859DE-36F6-420D-85C6-8015F8BE463C}" sibTransId="{20E07430-B5EC-4589-8A05-94DCBEC778A0}"/>
    <dgm:cxn modelId="{B78122BF-4D70-4A9E-A116-32D88B08740E}" srcId="{058A2E9D-435D-47AB-8D04-7C838DE4BD4F}" destId="{741A26D6-1845-4381-AF35-28E2791F29D6}" srcOrd="2" destOrd="0" parTransId="{241050F3-2DA6-4B96-8D4F-0072785918CA}" sibTransId="{AB7DE5DF-5896-437A-8707-EDF3800E077B}"/>
    <dgm:cxn modelId="{BB1D5BAC-2C4E-403B-9534-8B07C1366861}" type="presOf" srcId="{FC8CF4AD-1100-4236-B38A-5DD5E816C621}" destId="{BCDE52CD-3CAC-4077-AEDB-379D3ED37AD7}" srcOrd="0" destOrd="0" presId="urn:microsoft.com/office/officeart/2005/8/layout/default"/>
    <dgm:cxn modelId="{8A33BC67-B8E2-4E33-AAD7-0568FD4A104F}" srcId="{058A2E9D-435D-47AB-8D04-7C838DE4BD4F}" destId="{FC8CF4AD-1100-4236-B38A-5DD5E816C621}" srcOrd="0" destOrd="0" parTransId="{6B5182FC-635D-4656-9C40-A32335BD2251}" sibTransId="{CD12C780-36C9-4488-B221-E931AF72C3E8}"/>
    <dgm:cxn modelId="{E9129FA7-4E6E-44E3-AA86-FD7BD378E574}" type="presOf" srcId="{79A223DF-9F38-4CCA-867D-5BDA902E4F2A}" destId="{5E9848DD-9969-40F1-BD6E-11B9BE9EA831}" srcOrd="0" destOrd="0" presId="urn:microsoft.com/office/officeart/2005/8/layout/default"/>
    <dgm:cxn modelId="{BC7564A1-08DE-411D-B0B0-8B87B01A75BB}" srcId="{058A2E9D-435D-47AB-8D04-7C838DE4BD4F}" destId="{A66D7F3E-A312-43B8-9CB0-814AAB9A7B50}" srcOrd="1" destOrd="0" parTransId="{1666E422-8D33-4B07-AEC5-77D180A2F2EF}" sibTransId="{68BC520B-8FB4-4F6D-8792-C71A8500943D}"/>
    <dgm:cxn modelId="{003A5858-FDAF-4365-8EF8-BD8F913F1035}" type="presOf" srcId="{A66D7F3E-A312-43B8-9CB0-814AAB9A7B50}" destId="{0A6688CD-A295-4FF5-851F-84374DCD297A}" srcOrd="0" destOrd="0" presId="urn:microsoft.com/office/officeart/2005/8/layout/default"/>
    <dgm:cxn modelId="{C537BA14-32D8-496B-B37A-903907179C25}" type="presOf" srcId="{058A2E9D-435D-47AB-8D04-7C838DE4BD4F}" destId="{A62301B8-7ECF-4F9A-805A-74CAB6E7FDB5}" srcOrd="0" destOrd="0" presId="urn:microsoft.com/office/officeart/2005/8/layout/default"/>
    <dgm:cxn modelId="{A678406B-F8A8-41BB-B472-1498F26190B7}" type="presParOf" srcId="{A62301B8-7ECF-4F9A-805A-74CAB6E7FDB5}" destId="{BCDE52CD-3CAC-4077-AEDB-379D3ED37AD7}" srcOrd="0" destOrd="0" presId="urn:microsoft.com/office/officeart/2005/8/layout/default"/>
    <dgm:cxn modelId="{D9F06C22-4B78-4F84-BDED-AFD93C3BAF08}" type="presParOf" srcId="{A62301B8-7ECF-4F9A-805A-74CAB6E7FDB5}" destId="{FF2161DF-BE3F-4D24-8011-83A1066D7A30}" srcOrd="1" destOrd="0" presId="urn:microsoft.com/office/officeart/2005/8/layout/default"/>
    <dgm:cxn modelId="{2F45868F-D801-43D2-9330-20E03127D534}" type="presParOf" srcId="{A62301B8-7ECF-4F9A-805A-74CAB6E7FDB5}" destId="{0A6688CD-A295-4FF5-851F-84374DCD297A}" srcOrd="2" destOrd="0" presId="urn:microsoft.com/office/officeart/2005/8/layout/default"/>
    <dgm:cxn modelId="{2F8FA4C6-884C-4AC4-927B-F93717F095EC}" type="presParOf" srcId="{A62301B8-7ECF-4F9A-805A-74CAB6E7FDB5}" destId="{4E64F826-38A2-4739-9737-B360D5C7E93C}" srcOrd="3" destOrd="0" presId="urn:microsoft.com/office/officeart/2005/8/layout/default"/>
    <dgm:cxn modelId="{848BEFA0-7D41-4613-AB7E-50831F93784F}" type="presParOf" srcId="{A62301B8-7ECF-4F9A-805A-74CAB6E7FDB5}" destId="{D63437DE-6651-4BC0-8976-4750733D3A02}" srcOrd="4" destOrd="0" presId="urn:microsoft.com/office/officeart/2005/8/layout/default"/>
    <dgm:cxn modelId="{9C8C0D10-BAE2-48CB-AA83-166F044EFA38}" type="presParOf" srcId="{A62301B8-7ECF-4F9A-805A-74CAB6E7FDB5}" destId="{73BF39DA-5BAD-47FB-8B7E-472DD6C7AAB9}" srcOrd="5" destOrd="0" presId="urn:microsoft.com/office/officeart/2005/8/layout/default"/>
    <dgm:cxn modelId="{24CC91C5-7D29-4F13-8E33-4C335B575F24}" type="presParOf" srcId="{A62301B8-7ECF-4F9A-805A-74CAB6E7FDB5}" destId="{5E9848DD-9969-40F1-BD6E-11B9BE9EA831}"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2EB792-4E1E-4164-930F-E99E4BA76092}">
      <dsp:nvSpPr>
        <dsp:cNvPr id="0" name=""/>
        <dsp:cNvSpPr/>
      </dsp:nvSpPr>
      <dsp:spPr>
        <a:xfrm>
          <a:off x="548639" y="0"/>
          <a:ext cx="6217920" cy="353853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3E28C8-FD09-4D4E-B5DD-53CEEA22610F}">
      <dsp:nvSpPr>
        <dsp:cNvPr id="0" name=""/>
        <dsp:cNvSpPr/>
      </dsp:nvSpPr>
      <dsp:spPr>
        <a:xfrm>
          <a:off x="111238" y="0"/>
          <a:ext cx="2175169" cy="3538537"/>
        </a:xfrm>
        <a:prstGeom prst="roundRect">
          <a:avLst/>
        </a:prstGeom>
        <a:solidFill>
          <a:schemeClr val="accent1"/>
        </a:solidFill>
        <a:ln w="28575" cap="flat" cmpd="sng" algn="ctr">
          <a:solidFill>
            <a:schemeClr val="lt1"/>
          </a:solidFill>
          <a:prstDash val="solid"/>
        </a:ln>
        <a:effectLst>
          <a:outerShdw blurRad="50800" dist="38100" dir="5400000" rotWithShape="0">
            <a:srgbClr val="000000">
              <a:alpha val="2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t-IT" sz="2000" kern="1200" dirty="0" smtClean="0">
              <a:solidFill>
                <a:schemeClr val="accent2">
                  <a:lumMod val="50000"/>
                </a:schemeClr>
              </a:solidFill>
            </a:rPr>
            <a:t>Il </a:t>
          </a:r>
          <a:r>
            <a:rPr lang="it-IT" sz="2000" u="sng" kern="1200" dirty="0" smtClean="0">
              <a:solidFill>
                <a:schemeClr val="accent2">
                  <a:lumMod val="50000"/>
                </a:schemeClr>
              </a:solidFill>
            </a:rPr>
            <a:t>consiglio di intersezione nella scuola dell’ infanzia            </a:t>
          </a:r>
          <a:r>
            <a:rPr lang="it-IT" sz="2000" u="none" kern="1200" dirty="0" smtClean="0">
              <a:solidFill>
                <a:schemeClr val="accent2">
                  <a:lumMod val="50000"/>
                </a:schemeClr>
              </a:solidFill>
            </a:rPr>
            <a:t>dai </a:t>
          </a:r>
          <a:r>
            <a:rPr lang="it-IT" sz="2000" u="sng" kern="1200" dirty="0" smtClean="0">
              <a:solidFill>
                <a:schemeClr val="accent2">
                  <a:lumMod val="50000"/>
                </a:schemeClr>
              </a:solidFill>
            </a:rPr>
            <a:t>          </a:t>
          </a:r>
          <a:r>
            <a:rPr lang="it-IT" sz="2000" kern="1200" dirty="0" smtClean="0">
              <a:solidFill>
                <a:schemeClr val="accent2">
                  <a:lumMod val="50000"/>
                </a:schemeClr>
              </a:solidFill>
            </a:rPr>
            <a:t>docenti delle sezioni dello stesso plesso </a:t>
          </a:r>
          <a:endParaRPr lang="it-IT" sz="2000" kern="1200" dirty="0">
            <a:solidFill>
              <a:schemeClr val="accent2">
                <a:lumMod val="50000"/>
              </a:schemeClr>
            </a:solidFill>
          </a:endParaRPr>
        </a:p>
      </dsp:txBody>
      <dsp:txXfrm>
        <a:off x="217421" y="106183"/>
        <a:ext cx="1962803" cy="3326171"/>
      </dsp:txXfrm>
    </dsp:sp>
    <dsp:sp modelId="{74C35140-B535-4769-ABC8-57D07D23B60F}">
      <dsp:nvSpPr>
        <dsp:cNvPr id="0" name=""/>
        <dsp:cNvSpPr/>
      </dsp:nvSpPr>
      <dsp:spPr>
        <a:xfrm>
          <a:off x="2570015" y="0"/>
          <a:ext cx="2175169" cy="3538537"/>
        </a:xfrm>
        <a:prstGeom prst="roundRect">
          <a:avLst/>
        </a:prstGeom>
        <a:solidFill>
          <a:schemeClr val="accent1"/>
        </a:solidFill>
        <a:ln w="28575" cap="flat" cmpd="sng" algn="ctr">
          <a:solidFill>
            <a:schemeClr val="lt1"/>
          </a:solidFill>
          <a:prstDash val="solid"/>
        </a:ln>
        <a:effectLst>
          <a:outerShdw blurRad="50800" dist="38100" dir="5400000" rotWithShape="0">
            <a:srgbClr val="000000">
              <a:alpha val="2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it-IT" sz="1800" kern="1200" dirty="0" smtClean="0">
              <a:solidFill>
                <a:schemeClr val="accent2">
                  <a:lumMod val="75000"/>
                </a:schemeClr>
              </a:solidFill>
            </a:rPr>
            <a:t>il </a:t>
          </a:r>
          <a:r>
            <a:rPr lang="it-IT" sz="1800" u="sng" kern="1200" dirty="0" smtClean="0">
              <a:solidFill>
                <a:schemeClr val="accent2">
                  <a:lumMod val="75000"/>
                </a:schemeClr>
              </a:solidFill>
            </a:rPr>
            <a:t>consiglio di interclasse nelle scuole primaria                      </a:t>
          </a:r>
          <a:r>
            <a:rPr lang="it-IT" sz="1800" kern="1200" dirty="0" smtClean="0">
              <a:solidFill>
                <a:schemeClr val="accent2">
                  <a:lumMod val="75000"/>
                </a:schemeClr>
              </a:solidFill>
            </a:rPr>
            <a:t>dai docenti dei gruppi di classi parallele o dello stesso ciclo o dello stesso plesso nella scuola primaria </a:t>
          </a:r>
          <a:endParaRPr lang="it-IT" sz="1800" kern="1200" dirty="0">
            <a:solidFill>
              <a:schemeClr val="accent2">
                <a:lumMod val="75000"/>
              </a:schemeClr>
            </a:solidFill>
          </a:endParaRPr>
        </a:p>
      </dsp:txBody>
      <dsp:txXfrm>
        <a:off x="2676198" y="106183"/>
        <a:ext cx="1962803" cy="3326171"/>
      </dsp:txXfrm>
    </dsp:sp>
    <dsp:sp modelId="{B76CF8FC-3ABF-424C-92D4-A11927CBD537}">
      <dsp:nvSpPr>
        <dsp:cNvPr id="0" name=""/>
        <dsp:cNvSpPr/>
      </dsp:nvSpPr>
      <dsp:spPr>
        <a:xfrm>
          <a:off x="5028791" y="0"/>
          <a:ext cx="2175169" cy="3538537"/>
        </a:xfrm>
        <a:prstGeom prst="roundRect">
          <a:avLst/>
        </a:prstGeom>
        <a:solidFill>
          <a:schemeClr val="accent1"/>
        </a:solidFill>
        <a:ln w="28575" cap="flat" cmpd="sng" algn="ctr">
          <a:solidFill>
            <a:schemeClr val="lt1"/>
          </a:solidFill>
          <a:prstDash val="solid"/>
        </a:ln>
        <a:effectLst>
          <a:outerShdw blurRad="50800" dist="38100" dir="5400000" rotWithShape="0">
            <a:srgbClr val="000000">
              <a:alpha val="2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it-IT" sz="1600" kern="1200" dirty="0" smtClean="0">
              <a:solidFill>
                <a:schemeClr val="accent2">
                  <a:lumMod val="50000"/>
                </a:schemeClr>
              </a:solidFill>
            </a:rPr>
            <a:t>il </a:t>
          </a:r>
          <a:r>
            <a:rPr lang="it-IT" sz="1600" u="sng" kern="1200" dirty="0" smtClean="0">
              <a:solidFill>
                <a:schemeClr val="accent2">
                  <a:lumMod val="50000"/>
                </a:schemeClr>
              </a:solidFill>
            </a:rPr>
            <a:t>consiglio di classe nella scuola secondaria di primo grado                         </a:t>
          </a:r>
          <a:r>
            <a:rPr lang="it-IT" sz="1600" kern="1200" dirty="0" smtClean="0">
              <a:solidFill>
                <a:schemeClr val="accent2">
                  <a:lumMod val="50000"/>
                </a:schemeClr>
              </a:solidFill>
            </a:rPr>
            <a:t>dai docenti di ogni singola classe </a:t>
          </a:r>
          <a:r>
            <a:rPr lang="it-IT" sz="1600" kern="1200" smtClean="0">
              <a:solidFill>
                <a:schemeClr val="accent2">
                  <a:lumMod val="50000"/>
                </a:schemeClr>
              </a:solidFill>
            </a:rPr>
            <a:t>nella scuola</a:t>
          </a:r>
          <a:endParaRPr lang="it-IT" sz="1600" kern="1200" dirty="0">
            <a:solidFill>
              <a:schemeClr val="accent2">
                <a:lumMod val="50000"/>
              </a:schemeClr>
            </a:solidFill>
          </a:endParaRPr>
        </a:p>
      </dsp:txBody>
      <dsp:txXfrm>
        <a:off x="5134974" y="106183"/>
        <a:ext cx="1962803" cy="33261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DE52CD-3CAC-4077-AEDB-379D3ED37AD7}">
      <dsp:nvSpPr>
        <dsp:cNvPr id="0" name=""/>
        <dsp:cNvSpPr/>
      </dsp:nvSpPr>
      <dsp:spPr>
        <a:xfrm>
          <a:off x="196207" y="1718"/>
          <a:ext cx="3514278" cy="2108567"/>
        </a:xfrm>
        <a:prstGeom prst="rect">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it-IT" sz="1800" kern="1200" dirty="0" smtClean="0">
              <a:solidFill>
                <a:schemeClr val="accent2">
                  <a:lumMod val="50000"/>
                </a:schemeClr>
              </a:solidFill>
            </a:rPr>
            <a:t>A) nella scuola infanzia e nella scuola primaria, per ciascuna delle sezioni o delle classi interessate un rappresentante eletto dai genitori degli alunni iscritti; </a:t>
          </a:r>
          <a:endParaRPr lang="it-IT" sz="1800" kern="1200" dirty="0">
            <a:solidFill>
              <a:schemeClr val="accent2">
                <a:lumMod val="50000"/>
              </a:schemeClr>
            </a:solidFill>
          </a:endParaRPr>
        </a:p>
      </dsp:txBody>
      <dsp:txXfrm>
        <a:off x="196207" y="1718"/>
        <a:ext cx="3514278" cy="2108567"/>
      </dsp:txXfrm>
    </dsp:sp>
    <dsp:sp modelId="{0A6688CD-A295-4FF5-851F-84374DCD297A}">
      <dsp:nvSpPr>
        <dsp:cNvPr id="0" name=""/>
        <dsp:cNvSpPr/>
      </dsp:nvSpPr>
      <dsp:spPr>
        <a:xfrm>
          <a:off x="4061913" y="1718"/>
          <a:ext cx="3514278" cy="2108567"/>
        </a:xfrm>
        <a:prstGeom prst="rect">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t-IT" sz="2000" kern="1200" dirty="0" smtClean="0">
              <a:solidFill>
                <a:schemeClr val="accent2">
                  <a:lumMod val="50000"/>
                </a:schemeClr>
              </a:solidFill>
            </a:rPr>
            <a:t>B) nella scuola secondaria, quattro rappresentanti eletti dai genitori degli alunni iscritti alla classe; </a:t>
          </a:r>
          <a:endParaRPr lang="it-IT" sz="2000" kern="1200" dirty="0">
            <a:solidFill>
              <a:schemeClr val="accent2">
                <a:lumMod val="50000"/>
              </a:schemeClr>
            </a:solidFill>
          </a:endParaRPr>
        </a:p>
      </dsp:txBody>
      <dsp:txXfrm>
        <a:off x="4061913" y="1718"/>
        <a:ext cx="3514278" cy="2108567"/>
      </dsp:txXfrm>
    </dsp:sp>
    <dsp:sp modelId="{D63437DE-6651-4BC0-8976-4750733D3A02}">
      <dsp:nvSpPr>
        <dsp:cNvPr id="0" name=""/>
        <dsp:cNvSpPr/>
      </dsp:nvSpPr>
      <dsp:spPr>
        <a:xfrm>
          <a:off x="196207" y="2461713"/>
          <a:ext cx="3514278" cy="2108567"/>
        </a:xfrm>
        <a:prstGeom prst="rect">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t-IT" sz="2000" kern="1200" dirty="0" smtClean="0">
              <a:solidFill>
                <a:schemeClr val="accent2">
                  <a:lumMod val="50000"/>
                </a:schemeClr>
              </a:solidFill>
            </a:rPr>
            <a:t>C) anche i docenti di sostegno che ai sensi dell'</a:t>
          </a:r>
          <a:r>
            <a:rPr lang="it-IT" sz="2000" kern="1200" dirty="0" smtClean="0">
              <a:solidFill>
                <a:schemeClr val="accent2">
                  <a:lumMod val="50000"/>
                </a:schemeClr>
              </a:solidFill>
              <a:hlinkClick xmlns:r="http://schemas.openxmlformats.org/officeDocument/2006/relationships" r:id="rId1"/>
            </a:rPr>
            <a:t>articolo 315</a:t>
          </a:r>
          <a:r>
            <a:rPr lang="it-IT" sz="2000" kern="1200" dirty="0" smtClean="0">
              <a:solidFill>
                <a:schemeClr val="accent2">
                  <a:lumMod val="50000"/>
                </a:schemeClr>
              </a:solidFill>
            </a:rPr>
            <a:t>, comma 5, sono contitolari delle classi interessate</a:t>
          </a:r>
          <a:endParaRPr lang="it-IT" sz="2000" kern="1200" dirty="0">
            <a:solidFill>
              <a:schemeClr val="accent2">
                <a:lumMod val="50000"/>
              </a:schemeClr>
            </a:solidFill>
          </a:endParaRPr>
        </a:p>
      </dsp:txBody>
      <dsp:txXfrm>
        <a:off x="196207" y="2461713"/>
        <a:ext cx="3514278" cy="2108567"/>
      </dsp:txXfrm>
    </dsp:sp>
    <dsp:sp modelId="{5E9848DD-9969-40F1-BD6E-11B9BE9EA831}">
      <dsp:nvSpPr>
        <dsp:cNvPr id="0" name=""/>
        <dsp:cNvSpPr/>
      </dsp:nvSpPr>
      <dsp:spPr>
        <a:xfrm>
          <a:off x="4061913" y="2461713"/>
          <a:ext cx="3514278" cy="2108567"/>
        </a:xfrm>
        <a:prstGeom prst="rect">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it-IT" sz="1600" kern="1200" dirty="0" smtClean="0">
              <a:solidFill>
                <a:schemeClr val="accent2">
                  <a:lumMod val="50000"/>
                </a:schemeClr>
              </a:solidFill>
            </a:rPr>
            <a:t>D) Alle riunioni del Consiglio può, inoltre, partecipare (qualora non ne faccia già parte) un rappresentante dei genitori degli alunni figli di lavoratori stranieri residenti in Italia che abbiano la cittadinanza in uno dei Paesi membri della Comunità Europea (art. 5 del T.U. n. 297/1994).</a:t>
          </a:r>
          <a:endParaRPr lang="it-IT" sz="1600" kern="1200" dirty="0">
            <a:solidFill>
              <a:schemeClr val="accent2">
                <a:lumMod val="50000"/>
              </a:schemeClr>
            </a:solidFill>
          </a:endParaRPr>
        </a:p>
      </dsp:txBody>
      <dsp:txXfrm>
        <a:off x="4061913" y="2461713"/>
        <a:ext cx="3514278" cy="210856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it-IT" smtClean="0"/>
              <a:t>Fare clic per modificare lo stile del titolo</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4E84E0AC-469A-4C86-B038-84C947CB52CA}" type="datetimeFigureOut">
              <a:rPr lang="it-IT" smtClean="0"/>
              <a:t>21/10/2013</a:t>
            </a:fld>
            <a:endParaRPr lang="it-IT"/>
          </a:p>
        </p:txBody>
      </p:sp>
      <p:sp>
        <p:nvSpPr>
          <p:cNvPr id="8" name="Slide Number Placeholder 7"/>
          <p:cNvSpPr>
            <a:spLocks noGrp="1"/>
          </p:cNvSpPr>
          <p:nvPr>
            <p:ph type="sldNum" sz="quarter" idx="11"/>
          </p:nvPr>
        </p:nvSpPr>
        <p:spPr/>
        <p:txBody>
          <a:bodyPr/>
          <a:lstStyle/>
          <a:p>
            <a:fld id="{9A9E2A3F-7C1F-46DD-AE42-69161CEABC15}" type="slidenum">
              <a:rPr lang="it-IT" smtClean="0"/>
              <a:t>‹N›</a:t>
            </a:fld>
            <a:endParaRPr lang="it-IT"/>
          </a:p>
        </p:txBody>
      </p:sp>
      <p:sp>
        <p:nvSpPr>
          <p:cNvPr id="9" name="Footer Placeholder 8"/>
          <p:cNvSpPr>
            <a:spLocks noGrp="1"/>
          </p:cNvSpPr>
          <p:nvPr>
            <p:ph type="ftr" sz="quarter" idx="12"/>
          </p:nvPr>
        </p:nvSpPr>
        <p:spPr/>
        <p:txBody>
          <a:bodyPr/>
          <a:lstStyle/>
          <a:p>
            <a:endParaRPr lang="it-IT"/>
          </a:p>
        </p:txBody>
      </p:sp>
    </p:spTree>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E84E0AC-469A-4C86-B038-84C947CB52CA}" type="datetimeFigureOut">
              <a:rPr lang="it-IT" smtClean="0"/>
              <a:t>21/10/2013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A9E2A3F-7C1F-46DD-AE42-69161CEABC15}" type="slidenum">
              <a:rPr lang="it-IT" smtClean="0"/>
              <a:t>‹N›</a:t>
            </a:fld>
            <a:endParaRPr lang="it-IT"/>
          </a:p>
        </p:txBody>
      </p:sp>
    </p:spTree>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E84E0AC-469A-4C86-B038-84C947CB52CA}" type="datetimeFigureOut">
              <a:rPr lang="it-IT" smtClean="0"/>
              <a:t>21/10/2013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A9E2A3F-7C1F-46DD-AE42-69161CEABC15}" type="slidenum">
              <a:rPr lang="it-IT" smtClean="0"/>
              <a:t>‹N›</a:t>
            </a:fld>
            <a:endParaRPr lang="it-IT"/>
          </a:p>
        </p:txBody>
      </p:sp>
    </p:spTree>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E84E0AC-469A-4C86-B038-84C947CB52CA}" type="datetimeFigureOut">
              <a:rPr lang="it-IT" smtClean="0"/>
              <a:t>21/10/2013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A9E2A3F-7C1F-46DD-AE42-69161CEABC15}" type="slidenum">
              <a:rPr lang="it-IT" smtClean="0"/>
              <a:t>‹N›</a:t>
            </a:fld>
            <a:endParaRPr lang="it-IT"/>
          </a:p>
        </p:txBody>
      </p:sp>
    </p:spTree>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it-IT" smtClean="0"/>
              <a:t>Fare clic per modificare lo stile del titolo</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E84E0AC-469A-4C86-B038-84C947CB52CA}" type="datetimeFigureOut">
              <a:rPr lang="it-IT" smtClean="0"/>
              <a:t>21/10/2013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A9E2A3F-7C1F-46DD-AE42-69161CEABC15}" type="slidenum">
              <a:rPr lang="it-IT" smtClean="0"/>
              <a:t>‹N›</a:t>
            </a:fld>
            <a:endParaRPr lang="it-IT"/>
          </a:p>
        </p:txBody>
      </p:sp>
    </p:spTree>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E84E0AC-469A-4C86-B038-84C947CB52CA}" type="datetimeFigureOut">
              <a:rPr lang="it-IT" smtClean="0"/>
              <a:t>21/10/2013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A9E2A3F-7C1F-46DD-AE42-69161CEABC15}" type="slidenum">
              <a:rPr lang="it-IT" smtClean="0"/>
              <a:t>‹N›</a:t>
            </a:fld>
            <a:endParaRPr lang="it-IT"/>
          </a:p>
        </p:txBody>
      </p:sp>
      <p:sp>
        <p:nvSpPr>
          <p:cNvPr id="9" name="Title 8"/>
          <p:cNvSpPr>
            <a:spLocks noGrp="1"/>
          </p:cNvSpPr>
          <p:nvPr>
            <p:ph type="title"/>
          </p:nvPr>
        </p:nvSpPr>
        <p:spPr>
          <a:xfrm>
            <a:off x="914400" y="1544715"/>
            <a:ext cx="7315200" cy="1154097"/>
          </a:xfrm>
        </p:spPr>
        <p:txBody>
          <a:bodyPr/>
          <a:lstStyle/>
          <a:p>
            <a:r>
              <a:rPr lang="it-IT" smtClean="0"/>
              <a:t>Fare clic per modificare lo stile del titolo</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7" name="Date Placeholder 6"/>
          <p:cNvSpPr>
            <a:spLocks noGrp="1"/>
          </p:cNvSpPr>
          <p:nvPr>
            <p:ph type="dt" sz="half" idx="10"/>
          </p:nvPr>
        </p:nvSpPr>
        <p:spPr/>
        <p:txBody>
          <a:bodyPr/>
          <a:lstStyle/>
          <a:p>
            <a:fld id="{4E84E0AC-469A-4C86-B038-84C947CB52CA}" type="datetimeFigureOut">
              <a:rPr lang="it-IT" smtClean="0"/>
              <a:t>21/10/2013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A9E2A3F-7C1F-46DD-AE42-69161CEABC15}" type="slidenum">
              <a:rPr lang="it-IT" smtClean="0"/>
              <a:t>‹N›</a:t>
            </a:fld>
            <a:endParaRPr lang="it-IT"/>
          </a:p>
        </p:txBody>
      </p:sp>
      <p:sp>
        <p:nvSpPr>
          <p:cNvPr id="10" name="Title 9"/>
          <p:cNvSpPr>
            <a:spLocks noGrp="1"/>
          </p:cNvSpPr>
          <p:nvPr>
            <p:ph type="title"/>
          </p:nvPr>
        </p:nvSpPr>
        <p:spPr>
          <a:xfrm>
            <a:off x="914400" y="1544715"/>
            <a:ext cx="7315200" cy="1154097"/>
          </a:xfrm>
        </p:spPr>
        <p:txBody>
          <a:bodyPr/>
          <a:lstStyle/>
          <a:p>
            <a:r>
              <a:rPr lang="it-IT" smtClean="0"/>
              <a:t>Fare clic per modificare lo stile del titolo</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4E84E0AC-469A-4C86-B038-84C947CB52CA}" type="datetimeFigureOut">
              <a:rPr lang="it-IT" smtClean="0"/>
              <a:t>21/10/2013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9A9E2A3F-7C1F-46DD-AE42-69161CEABC15}" type="slidenum">
              <a:rPr lang="it-IT" smtClean="0"/>
              <a:t>‹N›</a:t>
            </a:fld>
            <a:endParaRPr lang="it-IT"/>
          </a:p>
        </p:txBody>
      </p:sp>
    </p:spTree>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84E0AC-469A-4C86-B038-84C947CB52CA}" type="datetimeFigureOut">
              <a:rPr lang="it-IT" smtClean="0"/>
              <a:t>21/10/2013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9A9E2A3F-7C1F-46DD-AE42-69161CEABC15}" type="slidenum">
              <a:rPr lang="it-IT" smtClean="0"/>
              <a:t>‹N›</a:t>
            </a:fld>
            <a:endParaRPr lang="it-IT"/>
          </a:p>
        </p:txBody>
      </p:sp>
    </p:spTree>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E84E0AC-469A-4C86-B038-84C947CB52CA}" type="datetimeFigureOut">
              <a:rPr lang="it-IT" smtClean="0"/>
              <a:t>21/10/2013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A9E2A3F-7C1F-46DD-AE42-69161CEABC15}" type="slidenum">
              <a:rPr lang="it-IT" smtClean="0"/>
              <a:t>‹N›</a:t>
            </a:fld>
            <a:endParaRPr lang="it-IT"/>
          </a:p>
        </p:txBody>
      </p:sp>
    </p:spTree>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E84E0AC-469A-4C86-B038-84C947CB52CA}" type="datetimeFigureOut">
              <a:rPr lang="it-IT" smtClean="0"/>
              <a:t>21/10/2013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A9E2A3F-7C1F-46DD-AE42-69161CEABC15}" type="slidenum">
              <a:rPr lang="it-IT" smtClean="0"/>
              <a:t>‹N›</a:t>
            </a:fld>
            <a:endParaRPr lang="it-IT"/>
          </a:p>
        </p:txBody>
      </p:sp>
    </p:spTree>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4E84E0AC-469A-4C86-B038-84C947CB52CA}" type="datetimeFigureOut">
              <a:rPr lang="it-IT" smtClean="0"/>
              <a:t>21/10/2013</a:t>
            </a:fld>
            <a:endParaRPr lang="it-IT"/>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9A9E2A3F-7C1F-46DD-AE42-69161CEABC15}" type="slidenum">
              <a:rPr lang="it-IT" smtClean="0"/>
              <a:t>‹N›</a:t>
            </a:fld>
            <a:endParaRPr lang="it-IT"/>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it-IT"/>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slow">
    <p:pull/>
  </p:transition>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7584" y="1124744"/>
            <a:ext cx="7630616" cy="2259682"/>
          </a:xfrm>
        </p:spPr>
        <p:txBody>
          <a:bodyPr>
            <a:noAutofit/>
          </a:bodyPr>
          <a:lstStyle/>
          <a:p>
            <a:r>
              <a:rPr lang="it-IT" sz="2800" b="1" dirty="0" smtClean="0">
                <a:effectLst>
                  <a:outerShdw blurRad="38100" dist="38100" dir="2700000" algn="tl">
                    <a:srgbClr val="000000">
                      <a:alpha val="43137"/>
                    </a:srgbClr>
                  </a:outerShdw>
                </a:effectLst>
              </a:rPr>
              <a:t>CONSIGLI DI</a:t>
            </a:r>
            <a:br>
              <a:rPr lang="it-IT" sz="2800" b="1" dirty="0" smtClean="0">
                <a:effectLst>
                  <a:outerShdw blurRad="38100" dist="38100" dir="2700000" algn="tl">
                    <a:srgbClr val="000000">
                      <a:alpha val="43137"/>
                    </a:srgbClr>
                  </a:outerShdw>
                </a:effectLst>
              </a:rPr>
            </a:br>
            <a:r>
              <a:rPr lang="it-IT" sz="2800" b="1" dirty="0" smtClean="0">
                <a:effectLst>
                  <a:outerShdw blurRad="38100" dist="38100" dir="2700000" algn="tl">
                    <a:srgbClr val="000000">
                      <a:alpha val="43137"/>
                    </a:srgbClr>
                  </a:outerShdw>
                </a:effectLst>
              </a:rPr>
              <a:t>INTERSEZIONE</a:t>
            </a:r>
            <a:br>
              <a:rPr lang="it-IT" sz="2800" b="1" dirty="0" smtClean="0">
                <a:effectLst>
                  <a:outerShdw blurRad="38100" dist="38100" dir="2700000" algn="tl">
                    <a:srgbClr val="000000">
                      <a:alpha val="43137"/>
                    </a:srgbClr>
                  </a:outerShdw>
                </a:effectLst>
              </a:rPr>
            </a:br>
            <a:r>
              <a:rPr lang="it-IT" sz="2800" b="1" dirty="0" smtClean="0">
                <a:effectLst>
                  <a:outerShdw blurRad="38100" dist="38100" dir="2700000" algn="tl">
                    <a:srgbClr val="000000">
                      <a:alpha val="43137"/>
                    </a:srgbClr>
                  </a:outerShdw>
                </a:effectLst>
              </a:rPr>
              <a:t>INTERCLASSE</a:t>
            </a:r>
            <a:br>
              <a:rPr lang="it-IT" sz="2800" b="1" dirty="0" smtClean="0">
                <a:effectLst>
                  <a:outerShdw blurRad="38100" dist="38100" dir="2700000" algn="tl">
                    <a:srgbClr val="000000">
                      <a:alpha val="43137"/>
                    </a:srgbClr>
                  </a:outerShdw>
                </a:effectLst>
              </a:rPr>
            </a:br>
            <a:r>
              <a:rPr lang="it-IT" sz="2800" b="1" dirty="0" smtClean="0">
                <a:effectLst>
                  <a:outerShdw blurRad="38100" dist="38100" dir="2700000" algn="tl">
                    <a:srgbClr val="000000">
                      <a:alpha val="43137"/>
                    </a:srgbClr>
                  </a:outerShdw>
                </a:effectLst>
              </a:rPr>
              <a:t>CLASSE </a:t>
            </a:r>
            <a:endParaRPr lang="it-IT" sz="2800" dirty="0">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971600" y="4293096"/>
            <a:ext cx="7200800" cy="1260629"/>
          </a:xfrm>
        </p:spPr>
        <p:txBody>
          <a:bodyPr>
            <a:normAutofit fontScale="92500"/>
          </a:bodyPr>
          <a:lstStyle/>
          <a:p>
            <a:r>
              <a:rPr lang="it-IT" sz="1800" u="sng" dirty="0" smtClean="0"/>
              <a:t>                                                                                         Organi </a:t>
            </a:r>
            <a:r>
              <a:rPr lang="it-IT" sz="1800" u="sng" dirty="0"/>
              <a:t>collegiali</a:t>
            </a:r>
          </a:p>
          <a:p>
            <a:endParaRPr lang="it-IT" sz="1600" b="1" u="sng" dirty="0" smtClean="0"/>
          </a:p>
          <a:p>
            <a:endParaRPr lang="it-IT" sz="1600" b="1" u="sng" dirty="0"/>
          </a:p>
          <a:p>
            <a:pPr algn="r"/>
            <a:r>
              <a:rPr lang="it-IT" sz="1600" b="1" dirty="0" smtClean="0"/>
              <a:t>ART</a:t>
            </a:r>
            <a:r>
              <a:rPr lang="it-IT" sz="1600" b="1" dirty="0"/>
              <a:t>. 5 - D. L.VO 16 APRILE 1994, N. 297 </a:t>
            </a:r>
            <a:endParaRPr lang="it-IT" sz="1600" dirty="0" smtClean="0"/>
          </a:p>
          <a:p>
            <a:endParaRPr lang="it-IT" dirty="0"/>
          </a:p>
          <a:p>
            <a:endParaRPr lang="it-IT" dirty="0"/>
          </a:p>
        </p:txBody>
      </p:sp>
    </p:spTree>
    <p:extLst>
      <p:ext uri="{BB962C8B-B14F-4D97-AF65-F5344CB8AC3E}">
        <p14:creationId xmlns:p14="http://schemas.microsoft.com/office/powerpoint/2010/main" val="1163736623"/>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effectLst>
                  <a:outerShdw blurRad="38100" dist="38100" dir="2700000" algn="tl">
                    <a:srgbClr val="000000">
                      <a:alpha val="43137"/>
                    </a:srgbClr>
                  </a:outerShdw>
                </a:effectLst>
              </a:rPr>
              <a:t>composizione</a:t>
            </a:r>
            <a:endParaRPr lang="it-IT" dirty="0">
              <a:effectLst>
                <a:outerShdw blurRad="38100" dist="38100" dir="2700000" algn="tl">
                  <a:srgbClr val="000000">
                    <a:alpha val="43137"/>
                  </a:srgbClr>
                </a:outerShdw>
              </a:effectLst>
            </a:endParaRP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4285341441"/>
              </p:ext>
            </p:extLst>
          </p:nvPr>
        </p:nvGraphicFramePr>
        <p:xfrm>
          <a:off x="914400" y="2770188"/>
          <a:ext cx="7315200" cy="3538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2759460"/>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19672" y="404664"/>
            <a:ext cx="6965245" cy="1202485"/>
          </a:xfrm>
        </p:spPr>
        <p:txBody>
          <a:bodyPr/>
          <a:lstStyle/>
          <a:p>
            <a:r>
              <a:rPr lang="it-IT" dirty="0" smtClean="0"/>
              <a:t>            </a:t>
            </a:r>
            <a:r>
              <a:rPr lang="it-IT" dirty="0" smtClean="0">
                <a:effectLst>
                  <a:outerShdw blurRad="38100" dist="38100" dir="2700000" algn="tl">
                    <a:srgbClr val="000000">
                      <a:alpha val="43137"/>
                    </a:srgbClr>
                  </a:outerShdw>
                </a:effectLst>
              </a:rPr>
              <a:t>…</a:t>
            </a:r>
            <a:r>
              <a:rPr lang="it-IT" sz="4000" dirty="0" smtClean="0">
                <a:effectLst>
                  <a:outerShdw blurRad="38100" dist="38100" dir="2700000" algn="tl">
                    <a:srgbClr val="000000">
                      <a:alpha val="43137"/>
                    </a:srgbClr>
                  </a:outerShdw>
                </a:effectLst>
              </a:rPr>
              <a:t>e fanno altresì parte</a:t>
            </a:r>
            <a:endParaRPr lang="it-IT" sz="4000" dirty="0">
              <a:effectLst>
                <a:outerShdw blurRad="38100" dist="38100" dir="2700000" algn="tl">
                  <a:srgbClr val="000000">
                    <a:alpha val="43137"/>
                  </a:srgbClr>
                </a:outerShdw>
              </a:effectLst>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998453445"/>
              </p:ext>
            </p:extLst>
          </p:nvPr>
        </p:nvGraphicFramePr>
        <p:xfrm>
          <a:off x="971600" y="1628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3509063"/>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1124744"/>
            <a:ext cx="7315200" cy="1154097"/>
          </a:xfrm>
        </p:spPr>
        <p:txBody>
          <a:bodyPr>
            <a:normAutofit fontScale="90000"/>
          </a:bodyPr>
          <a:lstStyle/>
          <a:p>
            <a:r>
              <a:rPr lang="it-IT" b="1" dirty="0">
                <a:effectLst>
                  <a:outerShdw blurRad="38100" dist="38100" dir="2700000" algn="tl">
                    <a:srgbClr val="000000">
                      <a:alpha val="43137"/>
                    </a:srgbClr>
                  </a:outerShdw>
                </a:effectLst>
              </a:rPr>
              <a:t>Presidente, segretario e coordinatore</a:t>
            </a:r>
            <a:r>
              <a:rPr lang="it-IT" b="1" dirty="0"/>
              <a:t/>
            </a:r>
            <a:br>
              <a:rPr lang="it-IT" b="1" dirty="0"/>
            </a:br>
            <a:endParaRPr lang="it-IT" dirty="0"/>
          </a:p>
        </p:txBody>
      </p:sp>
      <p:sp>
        <p:nvSpPr>
          <p:cNvPr id="3" name="Segnaposto contenuto 2"/>
          <p:cNvSpPr>
            <a:spLocks noGrp="1"/>
          </p:cNvSpPr>
          <p:nvPr>
            <p:ph idx="1"/>
          </p:nvPr>
        </p:nvSpPr>
        <p:spPr>
          <a:xfrm>
            <a:off x="1403648" y="1844824"/>
            <a:ext cx="6552728" cy="3960440"/>
          </a:xfrm>
        </p:spPr>
        <p:txBody>
          <a:bodyPr>
            <a:normAutofit lnSpcReduction="10000"/>
          </a:bodyPr>
          <a:lstStyle/>
          <a:p>
            <a:r>
              <a:rPr lang="it-IT" sz="2600" dirty="0" smtClean="0"/>
              <a:t>Sono presieduti </a:t>
            </a:r>
            <a:r>
              <a:rPr lang="it-IT" sz="2600" dirty="0"/>
              <a:t>dal capo d’istituto oppure da un docente, membro del Consiglio, suo delegato</a:t>
            </a:r>
            <a:r>
              <a:rPr lang="it-IT" sz="2600" dirty="0" smtClean="0"/>
              <a:t>;</a:t>
            </a:r>
          </a:p>
          <a:p>
            <a:r>
              <a:rPr lang="it-IT" sz="2600" dirty="0" smtClean="0"/>
              <a:t>Le </a:t>
            </a:r>
            <a:r>
              <a:rPr lang="it-IT" sz="2600" dirty="0"/>
              <a:t>funzioni di segretario del Consiglio sono attribuite dal dirigente scolastico ad un docente membro del Consiglio stesso</a:t>
            </a:r>
            <a:r>
              <a:rPr lang="it-IT" sz="2600" dirty="0" smtClean="0"/>
              <a:t>.</a:t>
            </a:r>
          </a:p>
          <a:p>
            <a:r>
              <a:rPr lang="it-IT" sz="2600" dirty="0" smtClean="0"/>
              <a:t>Il </a:t>
            </a:r>
            <a:r>
              <a:rPr lang="it-IT" sz="2600" dirty="0"/>
              <a:t>coordinamento tra le attività dei docenti può essere affidato dal dirigente scolastico ad un docente membro del Consiglio</a:t>
            </a:r>
            <a:r>
              <a:rPr lang="it-IT" sz="2600" dirty="0" smtClean="0"/>
              <a:t>.</a:t>
            </a:r>
          </a:p>
          <a:p>
            <a:endParaRPr lang="it-IT" sz="2600" dirty="0"/>
          </a:p>
        </p:txBody>
      </p:sp>
    </p:spTree>
    <p:extLst>
      <p:ext uri="{BB962C8B-B14F-4D97-AF65-F5344CB8AC3E}">
        <p14:creationId xmlns:p14="http://schemas.microsoft.com/office/powerpoint/2010/main" val="1054083240"/>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effectLst>
                  <a:outerShdw blurRad="38100" dist="38100" dir="2700000" algn="tl">
                    <a:srgbClr val="000000">
                      <a:alpha val="43137"/>
                    </a:srgbClr>
                  </a:outerShdw>
                </a:effectLst>
              </a:rPr>
              <a:t>Competenze</a:t>
            </a:r>
            <a:endParaRPr lang="it-IT"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lstStyle/>
          <a:p>
            <a:pPr>
              <a:buFont typeface="Wingdings" panose="05000000000000000000" pitchFamily="2" charset="2"/>
              <a:buChar char="q"/>
            </a:pPr>
            <a:r>
              <a:rPr lang="it-IT" dirty="0">
                <a:latin typeface="Times New Roman"/>
              </a:rPr>
              <a:t>SOLA PRESENZA DEI DOCENTI</a:t>
            </a:r>
          </a:p>
          <a:p>
            <a:pPr marL="320040" lvl="1" indent="0">
              <a:buNone/>
            </a:pPr>
            <a:r>
              <a:rPr lang="it-IT" dirty="0" smtClean="0">
                <a:latin typeface="Times New Roman"/>
              </a:rPr>
              <a:t> </a:t>
            </a:r>
            <a:r>
              <a:rPr lang="it-IT" sz="2000" dirty="0">
                <a:latin typeface="Times New Roman"/>
              </a:rPr>
              <a:t>coordinamento didattico e dei rapporti interdisciplinari. </a:t>
            </a:r>
          </a:p>
          <a:p>
            <a:pPr>
              <a:buFont typeface="Wingdings" panose="05000000000000000000" pitchFamily="2" charset="2"/>
              <a:buChar char="q"/>
            </a:pPr>
            <a:endParaRPr lang="it-IT" sz="2400" dirty="0" smtClean="0">
              <a:latin typeface="Times New Roman"/>
            </a:endParaRPr>
          </a:p>
          <a:p>
            <a:pPr>
              <a:buFont typeface="Wingdings" panose="05000000000000000000" pitchFamily="2" charset="2"/>
              <a:buChar char="q"/>
            </a:pPr>
            <a:r>
              <a:rPr lang="it-IT" dirty="0" smtClean="0">
                <a:latin typeface="Times New Roman"/>
              </a:rPr>
              <a:t>INTERO CONSIGLIO</a:t>
            </a:r>
          </a:p>
          <a:p>
            <a:pPr>
              <a:buFont typeface="Wingdings" panose="05000000000000000000" pitchFamily="2" charset="2"/>
              <a:buChar char="q"/>
            </a:pPr>
            <a:endParaRPr lang="it-IT" dirty="0">
              <a:latin typeface="Times New Roman"/>
            </a:endParaRPr>
          </a:p>
          <a:p>
            <a:pPr lvl="1">
              <a:buFont typeface="Wingdings" panose="05000000000000000000" pitchFamily="2" charset="2"/>
              <a:buChar char="§"/>
            </a:pPr>
            <a:r>
              <a:rPr lang="it-IT" sz="2000" dirty="0" smtClean="0">
                <a:latin typeface="Times New Roman"/>
              </a:rPr>
              <a:t> </a:t>
            </a:r>
            <a:r>
              <a:rPr lang="it-IT" sz="2000" dirty="0">
                <a:latin typeface="Times New Roman"/>
              </a:rPr>
              <a:t>formulare proposte al Collegio dei Docenti in ordine all'azione </a:t>
            </a:r>
          </a:p>
          <a:p>
            <a:pPr marL="320040" lvl="1" indent="0">
              <a:buNone/>
            </a:pPr>
            <a:r>
              <a:rPr lang="it-IT" sz="2000" dirty="0">
                <a:latin typeface="Times New Roman"/>
              </a:rPr>
              <a:t>educativa e didattica e ad iniziative di sperimentazione; </a:t>
            </a:r>
          </a:p>
          <a:p>
            <a:pPr lvl="1">
              <a:buFont typeface="Wingdings" panose="05000000000000000000" pitchFamily="2" charset="2"/>
              <a:buChar char="§"/>
            </a:pPr>
            <a:r>
              <a:rPr lang="it-IT" sz="2000" dirty="0">
                <a:latin typeface="Times New Roman"/>
              </a:rPr>
              <a:t>Agevolare ed estendere i rapporti reciproci tra docenti, genitori e </a:t>
            </a:r>
          </a:p>
          <a:p>
            <a:pPr marL="320040" lvl="1" indent="0">
              <a:buNone/>
            </a:pPr>
            <a:r>
              <a:rPr lang="it-IT" sz="2000" dirty="0">
                <a:latin typeface="Times New Roman"/>
              </a:rPr>
              <a:t>alunni. </a:t>
            </a:r>
          </a:p>
          <a:p>
            <a:endParaRPr lang="it-IT" dirty="0"/>
          </a:p>
        </p:txBody>
      </p:sp>
    </p:spTree>
    <p:extLst>
      <p:ext uri="{BB962C8B-B14F-4D97-AF65-F5344CB8AC3E}">
        <p14:creationId xmlns:p14="http://schemas.microsoft.com/office/powerpoint/2010/main" val="1071051570"/>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332656"/>
            <a:ext cx="7315200" cy="866065"/>
          </a:xfrm>
        </p:spPr>
        <p:txBody>
          <a:bodyPr/>
          <a:lstStyle/>
          <a:p>
            <a:r>
              <a:rPr lang="it-IT" dirty="0" smtClean="0"/>
              <a:t>Argomenti </a:t>
            </a:r>
            <a:endParaRPr lang="it-IT" dirty="0"/>
          </a:p>
        </p:txBody>
      </p:sp>
      <p:sp>
        <p:nvSpPr>
          <p:cNvPr id="3" name="Segnaposto contenuto 2"/>
          <p:cNvSpPr>
            <a:spLocks noGrp="1"/>
          </p:cNvSpPr>
          <p:nvPr>
            <p:ph idx="1"/>
          </p:nvPr>
        </p:nvSpPr>
        <p:spPr>
          <a:xfrm>
            <a:off x="467544" y="1196752"/>
            <a:ext cx="8424936" cy="5472607"/>
          </a:xfrm>
        </p:spPr>
        <p:txBody>
          <a:bodyPr>
            <a:normAutofit/>
          </a:bodyPr>
          <a:lstStyle/>
          <a:p>
            <a:pPr algn="just"/>
            <a:r>
              <a:rPr lang="it-IT" dirty="0" smtClean="0">
                <a:latin typeface="Times New Roman"/>
              </a:rPr>
              <a:t>Tutto </a:t>
            </a:r>
            <a:r>
              <a:rPr lang="it-IT" dirty="0">
                <a:latin typeface="Times New Roman"/>
              </a:rPr>
              <a:t>ciò che direttamente o indirettamente riguarda gli studenti e l'attività </a:t>
            </a:r>
            <a:r>
              <a:rPr lang="it-IT" dirty="0" smtClean="0">
                <a:latin typeface="Times New Roman"/>
              </a:rPr>
              <a:t>della classe</a:t>
            </a:r>
            <a:r>
              <a:rPr lang="it-IT" dirty="0">
                <a:latin typeface="Times New Roman"/>
              </a:rPr>
              <a:t>: </a:t>
            </a:r>
          </a:p>
          <a:p>
            <a:pPr algn="just"/>
            <a:r>
              <a:rPr lang="it-IT" dirty="0" smtClean="0">
                <a:latin typeface="Times New Roman"/>
              </a:rPr>
              <a:t>Il </a:t>
            </a:r>
            <a:r>
              <a:rPr lang="it-IT" dirty="0">
                <a:latin typeface="Times New Roman"/>
              </a:rPr>
              <a:t>comportamento degli alunni; </a:t>
            </a:r>
          </a:p>
          <a:p>
            <a:pPr algn="just"/>
            <a:r>
              <a:rPr lang="it-IT" dirty="0" smtClean="0">
                <a:latin typeface="Times New Roman"/>
              </a:rPr>
              <a:t>Le </a:t>
            </a:r>
            <a:r>
              <a:rPr lang="it-IT" dirty="0">
                <a:latin typeface="Times New Roman"/>
              </a:rPr>
              <a:t>reazioni degli studenti a determinati comportamenti e iniziative dei docenti, cosa fare per </a:t>
            </a:r>
            <a:r>
              <a:rPr lang="it-IT" dirty="0" smtClean="0">
                <a:latin typeface="Times New Roman"/>
              </a:rPr>
              <a:t>migliorare </a:t>
            </a:r>
            <a:r>
              <a:rPr lang="it-IT" dirty="0">
                <a:latin typeface="Times New Roman"/>
              </a:rPr>
              <a:t>la situazione; </a:t>
            </a:r>
          </a:p>
          <a:p>
            <a:pPr algn="just"/>
            <a:r>
              <a:rPr lang="it-IT" dirty="0" smtClean="0">
                <a:latin typeface="Times New Roman"/>
              </a:rPr>
              <a:t>Lo </a:t>
            </a:r>
            <a:r>
              <a:rPr lang="it-IT" dirty="0">
                <a:latin typeface="Times New Roman"/>
              </a:rPr>
              <a:t>sviluppo della collaborazione tra compagni di classe e tra famiglie per l'inserimento di </a:t>
            </a:r>
            <a:r>
              <a:rPr lang="it-IT" dirty="0" smtClean="0">
                <a:latin typeface="Times New Roman"/>
              </a:rPr>
              <a:t>alunni  svantaggiati</a:t>
            </a:r>
            <a:r>
              <a:rPr lang="it-IT" dirty="0">
                <a:latin typeface="Times New Roman"/>
              </a:rPr>
              <a:t>; </a:t>
            </a:r>
          </a:p>
          <a:p>
            <a:pPr algn="just"/>
            <a:r>
              <a:rPr lang="it-IT" dirty="0" smtClean="0">
                <a:latin typeface="Times New Roman"/>
              </a:rPr>
              <a:t>L'organizzazione </a:t>
            </a:r>
            <a:r>
              <a:rPr lang="it-IT" dirty="0">
                <a:latin typeface="Times New Roman"/>
              </a:rPr>
              <a:t>di attività integrative e di iniziative di sostegno; </a:t>
            </a:r>
          </a:p>
          <a:p>
            <a:pPr algn="just"/>
            <a:r>
              <a:rPr lang="it-IT" dirty="0" smtClean="0">
                <a:latin typeface="Times New Roman"/>
              </a:rPr>
              <a:t>Le </a:t>
            </a:r>
            <a:r>
              <a:rPr lang="it-IT" dirty="0">
                <a:latin typeface="Times New Roman"/>
              </a:rPr>
              <a:t>condizioni ambientali in cui si svolge la vita scolastica (aule, banchi servizi igienici, </a:t>
            </a:r>
            <a:r>
              <a:rPr lang="it-IT" dirty="0" smtClean="0">
                <a:latin typeface="Times New Roman"/>
              </a:rPr>
              <a:t>illuminazione</a:t>
            </a:r>
            <a:r>
              <a:rPr lang="it-IT" dirty="0">
                <a:latin typeface="Times New Roman"/>
              </a:rPr>
              <a:t>, riscaldamento, attrezzature didattiche); </a:t>
            </a:r>
          </a:p>
          <a:p>
            <a:pPr algn="just"/>
            <a:r>
              <a:rPr lang="it-IT" dirty="0" smtClean="0">
                <a:latin typeface="Times New Roman"/>
              </a:rPr>
              <a:t>L'organizzazione </a:t>
            </a:r>
            <a:r>
              <a:rPr lang="it-IT" dirty="0">
                <a:latin typeface="Times New Roman"/>
              </a:rPr>
              <a:t>delle gite, visite d'istruzione e l'eventuale collaborazione delle famiglie per </a:t>
            </a:r>
            <a:r>
              <a:rPr lang="it-IT" dirty="0" smtClean="0">
                <a:latin typeface="Times New Roman"/>
              </a:rPr>
              <a:t>la </a:t>
            </a:r>
            <a:r>
              <a:rPr lang="it-IT" dirty="0" smtClean="0">
                <a:latin typeface="Times New Roman"/>
              </a:rPr>
              <a:t>loro </a:t>
            </a:r>
            <a:r>
              <a:rPr lang="it-IT" dirty="0">
                <a:latin typeface="Times New Roman"/>
              </a:rPr>
              <a:t>attuazione dopo la preparazione didattica; </a:t>
            </a:r>
          </a:p>
          <a:p>
            <a:pPr algn="just"/>
            <a:r>
              <a:rPr lang="it-IT" dirty="0" smtClean="0">
                <a:latin typeface="Times New Roman"/>
              </a:rPr>
              <a:t>Esprimere </a:t>
            </a:r>
            <a:r>
              <a:rPr lang="it-IT" dirty="0">
                <a:latin typeface="Times New Roman"/>
              </a:rPr>
              <a:t>parere sull'adozione dei libri di testo, sullo svolgimento di attività integrative e </a:t>
            </a:r>
            <a:r>
              <a:rPr lang="it-IT" dirty="0" smtClean="0">
                <a:latin typeface="Times New Roman"/>
              </a:rPr>
              <a:t>di sostegno</a:t>
            </a:r>
            <a:r>
              <a:rPr lang="it-IT" dirty="0">
                <a:latin typeface="Times New Roman"/>
              </a:rPr>
              <a:t>. </a:t>
            </a:r>
          </a:p>
          <a:p>
            <a:pPr algn="just"/>
            <a:r>
              <a:rPr lang="it-IT" sz="2400" b="1" dirty="0">
                <a:latin typeface="Times New Roman"/>
              </a:rPr>
              <a:t>Non possono essere trattati casi singoli</a:t>
            </a:r>
          </a:p>
          <a:p>
            <a:pPr marL="45720" indent="0">
              <a:buNone/>
            </a:pPr>
            <a:endParaRPr lang="it-IT" dirty="0"/>
          </a:p>
        </p:txBody>
      </p:sp>
    </p:spTree>
    <p:extLst>
      <p:ext uri="{BB962C8B-B14F-4D97-AF65-F5344CB8AC3E}">
        <p14:creationId xmlns:p14="http://schemas.microsoft.com/office/powerpoint/2010/main" val="144617037"/>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spettiva">
  <a:themeElements>
    <a:clrScheme name="Prospettiva">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spettiva">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99</TotalTime>
  <Words>446</Words>
  <Application>Microsoft Office PowerPoint</Application>
  <PresentationFormat>Presentazione su schermo (4:3)</PresentationFormat>
  <Paragraphs>38</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Prospettiva</vt:lpstr>
      <vt:lpstr>CONSIGLI DI INTERSEZIONE INTERCLASSE CLASSE </vt:lpstr>
      <vt:lpstr>composizione</vt:lpstr>
      <vt:lpstr>            …e fanno altresì parte</vt:lpstr>
      <vt:lpstr>Presidente, segretario e coordinatore </vt:lpstr>
      <vt:lpstr>Competenze</vt:lpstr>
      <vt:lpstr>Argomenti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CONSIGLI DI INTERSEZIONE INTERCLASSE CLASSE</dc:title>
  <dc:creator>carmen cuomo</dc:creator>
  <cp:lastModifiedBy>carmen cuomo</cp:lastModifiedBy>
  <cp:revision>12</cp:revision>
  <dcterms:created xsi:type="dcterms:W3CDTF">2013-10-20T18:32:07Z</dcterms:created>
  <dcterms:modified xsi:type="dcterms:W3CDTF">2013-10-21T13:49:59Z</dcterms:modified>
</cp:coreProperties>
</file>